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4630400" cy="8229600"/>
  <p:notesSz cx="7104063" cy="10234613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Kanit" panose="020B0604020202020204" charset="-34"/>
      <p:regular r:id="rId11"/>
    </p:embeddedFont>
    <p:embeddedFont>
      <p:font typeface="Martel Sans Light" panose="020B0604020202020204" charset="0"/>
      <p:regular r:id="rId12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249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752606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Seguridad, Salud y Ética en Informática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519613"/>
            <a:ext cx="7468553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23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Introducción para estudiantes de 9 EGB - Ecuador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1410" y="629722"/>
            <a:ext cx="7541181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¿Por qué es importante la Seguridad Informática?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801410" y="2319933"/>
            <a:ext cx="7541181" cy="1098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La información es un activo valioso en el mundo digital. Protegerla evita robos, fraudes y pérdida de confianza en nuestras instituciones y datos personales.</a:t>
            </a:r>
            <a:endParaRPr lang="en-US" sz="1800" dirty="0"/>
          </a:p>
        </p:txBody>
      </p:sp>
      <p:sp>
        <p:nvSpPr>
          <p:cNvPr id="5" name="Shape 2"/>
          <p:cNvSpPr/>
          <p:nvPr/>
        </p:nvSpPr>
        <p:spPr>
          <a:xfrm>
            <a:off x="801410" y="3676174"/>
            <a:ext cx="3656052" cy="2030611"/>
          </a:xfrm>
          <a:prstGeom prst="roundRect">
            <a:avLst>
              <a:gd name="adj" fmla="val 1692"/>
            </a:avLst>
          </a:prstGeom>
          <a:solidFill>
            <a:srgbClr val="2F2B54"/>
          </a:solidFill>
          <a:ln/>
        </p:spPr>
      </p:sp>
      <p:sp>
        <p:nvSpPr>
          <p:cNvPr id="6" name="Text 3"/>
          <p:cNvSpPr/>
          <p:nvPr/>
        </p:nvSpPr>
        <p:spPr>
          <a:xfrm>
            <a:off x="1030367" y="3905131"/>
            <a:ext cx="2693908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Protección de datos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30367" y="4379119"/>
            <a:ext cx="3198138" cy="732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Evita robos y fraudes en línea que afecten tu privacidad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4686419" y="3676174"/>
            <a:ext cx="3656171" cy="2030611"/>
          </a:xfrm>
          <a:prstGeom prst="roundRect">
            <a:avLst>
              <a:gd name="adj" fmla="val 1692"/>
            </a:avLst>
          </a:prstGeom>
          <a:solidFill>
            <a:srgbClr val="2F2B54"/>
          </a:solidFill>
          <a:ln/>
        </p:spPr>
      </p:sp>
      <p:sp>
        <p:nvSpPr>
          <p:cNvPr id="9" name="Text 6"/>
          <p:cNvSpPr/>
          <p:nvPr/>
        </p:nvSpPr>
        <p:spPr>
          <a:xfrm>
            <a:off x="4915376" y="3905131"/>
            <a:ext cx="2783443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Confianza institucional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4915376" y="4379119"/>
            <a:ext cx="3198257" cy="1098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Ecuador usa el EGSI para proteger información sensible del gobierno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801410" y="5935742"/>
            <a:ext cx="7541181" cy="1664375"/>
          </a:xfrm>
          <a:prstGeom prst="roundRect">
            <a:avLst>
              <a:gd name="adj" fmla="val 2064"/>
            </a:avLst>
          </a:prstGeom>
          <a:solidFill>
            <a:srgbClr val="2F2B54"/>
          </a:solidFill>
          <a:ln/>
        </p:spPr>
      </p:sp>
      <p:sp>
        <p:nvSpPr>
          <p:cNvPr id="12" name="Text 9"/>
          <p:cNvSpPr/>
          <p:nvPr/>
        </p:nvSpPr>
        <p:spPr>
          <a:xfrm>
            <a:off x="1030367" y="6164699"/>
            <a:ext cx="3106341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Responsabilidad personal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1030367" y="6638687"/>
            <a:ext cx="7083266" cy="732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Aprender a proteger tus datos personales desde ahora es fundamental</a:t>
            </a:r>
            <a:endParaRPr lang="en-US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83224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Salud y Seguridad en el uso de la Informática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599253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El uso prolongado de dispositivos puede causar fatiga visual, problemas posturales y estrés. Adoptar hábitos saludables es esencial para proteger tu bienestar.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25684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Riesgos de salud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324124" y="484810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Fatiga visual y dolor de cabeza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324124" y="569785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Problemas posturales y dolor de espalda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324124" y="6547604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Estrés por uso excesivo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357961" y="425684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Hábitos saludables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57961" y="484810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Pausas activas cada 20 minutos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10357961" y="569785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Buena iluminación en tu espacio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0357961" y="6547604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Ergonomía correcta al trabajar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1041" y="651986"/>
            <a:ext cx="7721918" cy="1194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Ética en Informática: Responsabilidad Digital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11041" y="2151578"/>
            <a:ext cx="7721918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La ética informática estudia el impacto social y moral de la tecnología. Usar la tecnología responsablemente significa respetar a otros y construir una sociedad digital más justa.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11041" y="3354824"/>
            <a:ext cx="3759398" cy="2172295"/>
          </a:xfrm>
          <a:prstGeom prst="roundRect">
            <a:avLst>
              <a:gd name="adj" fmla="val 5051"/>
            </a:avLst>
          </a:prstGeom>
          <a:solidFill>
            <a:srgbClr val="100C35"/>
          </a:solidFill>
          <a:ln w="22860">
            <a:solidFill>
              <a:srgbClr val="48446D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81" y="3354824"/>
            <a:ext cx="91440" cy="217229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5602" y="3580805"/>
            <a:ext cx="2390180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Privacidad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005602" y="4001453"/>
            <a:ext cx="3238857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Respeta los datos personales de otros y protege los tuyos. No compartas información sensible sin consentimiento.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4673560" y="3354824"/>
            <a:ext cx="3759398" cy="2172295"/>
          </a:xfrm>
          <a:prstGeom prst="roundRect">
            <a:avLst>
              <a:gd name="adj" fmla="val 5051"/>
            </a:avLst>
          </a:prstGeom>
          <a:solidFill>
            <a:srgbClr val="100C35"/>
          </a:solidFill>
          <a:ln w="22860">
            <a:solidFill>
              <a:srgbClr val="48446D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700" y="3354824"/>
            <a:ext cx="91440" cy="217229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968121" y="3580805"/>
            <a:ext cx="2438162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Honestidad académica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4968121" y="4001453"/>
            <a:ext cx="3238857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Evita el plagio citando fuentes correctamente. Crea contenido original y reconoce el trabajo de otros.</a:t>
            </a:r>
            <a:endParaRPr lang="en-US" sz="1550" dirty="0"/>
          </a:p>
        </p:txBody>
      </p:sp>
      <p:sp>
        <p:nvSpPr>
          <p:cNvPr id="13" name="Shape 8"/>
          <p:cNvSpPr/>
          <p:nvPr/>
        </p:nvSpPr>
        <p:spPr>
          <a:xfrm>
            <a:off x="711041" y="5730240"/>
            <a:ext cx="3759398" cy="1847374"/>
          </a:xfrm>
          <a:prstGeom prst="roundRect">
            <a:avLst>
              <a:gd name="adj" fmla="val 5940"/>
            </a:avLst>
          </a:prstGeom>
          <a:solidFill>
            <a:srgbClr val="100C35"/>
          </a:solidFill>
          <a:ln w="22860">
            <a:solidFill>
              <a:srgbClr val="48446D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81" y="5730240"/>
            <a:ext cx="91440" cy="184737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05602" y="5956221"/>
            <a:ext cx="2390180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Convivencia digital</a:t>
            </a:r>
            <a:endParaRPr lang="en-US" sz="1850" dirty="0"/>
          </a:p>
        </p:txBody>
      </p:sp>
      <p:sp>
        <p:nvSpPr>
          <p:cNvPr id="16" name="Text 10"/>
          <p:cNvSpPr/>
          <p:nvPr/>
        </p:nvSpPr>
        <p:spPr>
          <a:xfrm>
            <a:off x="1005602" y="6376868"/>
            <a:ext cx="3238857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Combate el ciberacoso, trata a otros con respeto en línea y sé un ciudadano digital responsable.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254</Words>
  <Application>Microsoft Office PowerPoint</Application>
  <PresentationFormat>Personalizado</PresentationFormat>
  <Paragraphs>32</Paragraphs>
  <Slides>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Kanit</vt:lpstr>
      <vt:lpstr>Calibri</vt:lpstr>
      <vt:lpstr>Martel Sans Light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lastModifiedBy>MK</cp:lastModifiedBy>
  <cp:revision>2</cp:revision>
  <cp:lastPrinted>2025-11-01T23:45:38Z</cp:lastPrinted>
  <dcterms:created xsi:type="dcterms:W3CDTF">2025-10-25T14:48:14Z</dcterms:created>
  <dcterms:modified xsi:type="dcterms:W3CDTF">2025-11-01T23:46:30Z</dcterms:modified>
</cp:coreProperties>
</file>